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80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6C4D-E365-4AC6-A85F-B35F879EF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270E1-1880-466D-AF98-DDFEDAB3D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3EC39-C888-4308-94DD-725E50FD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24B46-6936-42C7-BB09-AF65F780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5038-A141-412A-A463-4A599F13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07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DD9F-F62F-4F57-A925-528D89BD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E9E4D-DAB8-4AD7-BCE4-A27039C94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CFFC6-3749-4AD5-A42B-C15D9DCD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12050-C1F0-4B2F-AE6E-A771DB20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4C0FF-0DB2-41C5-BA1C-AEFACCA9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31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E29A5-210A-402F-87AE-428784E21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77E0-20A3-4463-A822-4FBCB0BA5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FE19B-C256-4DB6-9CFE-5186A20E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A25F-8D68-4BAD-91C2-62827498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B008-8E79-4B68-BD22-E16550CF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7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39D1-D1B7-4BB5-BF7B-AD571392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F5CE-5A1F-49D3-A196-25AEF37A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B0481-7F59-4E12-BD4E-C5368D5E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E153-3D31-4883-AE4B-A57BDD5E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EC8BC-A46E-418C-A519-05251C0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3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7BA6-D10C-4FCC-9344-CC9C676D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4C570-FFC0-48C0-9E6D-EEDDA08E5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43873-EC64-4752-A8CB-4F85A8F0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7D0BC-C4C4-44D9-9331-A22AADC6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C1B8D-2FB7-4D2C-B648-0B0B7A3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02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B674-FAA0-4126-B0CB-95FDDC3C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6F315-073E-48B5-9F41-82544D6C8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EC683-63DE-49E7-8BAD-AB1E46775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B9EA6-A21E-4DC9-AAA8-D3664EE1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6ACDE-A18D-48D3-84AD-2B95EAE0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5DA43-CF0E-4898-B50C-B33B8592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1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C81B-88F1-40CB-9112-FFAC4976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30E38-BFE3-4C84-AD35-35B849CF7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46C4A-6B78-458E-9743-7FBF35C0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4CD9F-2A1A-495B-8519-5D62C8109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31656-1005-437D-9920-478178511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853DB-06C2-4B3C-A03A-B3C6768F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0389D-168B-4636-824F-B14DC5F7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58EAA-3A7D-4075-B3CF-98F5D486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38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B3A1-E4DC-43CF-8F71-41F7C6E6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F9DEA-D3CF-4B6A-805A-A43E2699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5DFE4-F090-47EC-9418-F254CFB1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F20E4-C866-47BE-8CBC-00A8922F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86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48F9A-3D3A-42B0-BB05-E6436686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4A21B-4886-4735-A78E-9FF056EC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60577-BBE9-4EF2-9DAF-F177A234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5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C506-BFC4-416C-8850-DE7D177E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B093-F5B7-4982-A656-C6F1741D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CD308-73C6-4D21-9D20-1F8009677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F6AAB-E1E3-46F8-BD64-6D700E0E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33F7C-99B4-4F8D-A6DB-0EB8AD79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41858-3F72-4FE2-BCF6-93DB045E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35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0BCF-CBB4-43FC-BEE4-5B3E1878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4414D-8995-4A9F-9EE8-FD12513BC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C3AD2-CB7F-46B2-BEAA-C7B0DDBB4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0DB49-1D6B-4003-9C06-9A54CB64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7E721-6C5E-432E-AF92-E64EB5F6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32618-D3BA-4F47-99C5-94FA08A3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02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1549E-4AA5-4B4D-A267-424EBE7A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5F37D-E135-4F97-8684-049D2A44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4F0F5-4121-41BF-AAFE-034D73A20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426D5-F28E-4D91-AB87-1EA75EC0D2E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B1EEB-1B59-4ECE-B9C6-573BC8021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C8885-49FF-4B8D-8643-DEE8044B5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0740F-A382-4691-BCEB-5A2928DEE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44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CB432D-114E-49BA-8681-8657AB6F8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211"/>
            <a:ext cx="12163718" cy="5091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CA384-8DA3-4A91-92EA-552B9EDAE2B8}"/>
              </a:ext>
            </a:extLst>
          </p:cNvPr>
          <p:cNvSpPr/>
          <p:nvPr/>
        </p:nvSpPr>
        <p:spPr>
          <a:xfrm>
            <a:off x="1467748" y="517099"/>
            <a:ext cx="8279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IOT Based Smart Solar Panel</a:t>
            </a:r>
          </a:p>
        </p:txBody>
      </p:sp>
    </p:spTree>
    <p:extLst>
      <p:ext uri="{BB962C8B-B14F-4D97-AF65-F5344CB8AC3E}">
        <p14:creationId xmlns:p14="http://schemas.microsoft.com/office/powerpoint/2010/main" val="10724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b="1" dirty="0"/>
              <a:t>H)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D9CEA-F61E-42E8-BFD4-04F39D99B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91"/>
          <a:stretch/>
        </p:blipFill>
        <p:spPr>
          <a:xfrm>
            <a:off x="838200" y="1221001"/>
            <a:ext cx="3920231" cy="4915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C5974-0C5C-4666-8518-DAB4944C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27" y="1325563"/>
            <a:ext cx="5205015" cy="47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b="1" dirty="0"/>
              <a:t>I)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DEF04-69CA-48FE-82C0-9B0979F2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64" y="1195004"/>
            <a:ext cx="8288585" cy="52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0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-123146"/>
            <a:ext cx="10515600" cy="1325563"/>
          </a:xfrm>
        </p:spPr>
        <p:txBody>
          <a:bodyPr/>
          <a:lstStyle/>
          <a:p>
            <a:r>
              <a:rPr lang="en-IN" b="1" dirty="0"/>
              <a:t>J) App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06A32-4EBB-4769-9936-D915A8CC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6" y="963556"/>
            <a:ext cx="3594441" cy="567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4C3E6-3315-4B6E-992E-8C0A8E95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37" y="963556"/>
            <a:ext cx="6320215" cy="56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24EB6D-2E1E-4571-9D85-8E3A8F31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2" y="0"/>
            <a:ext cx="12202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A) What the project is about?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896C-1832-4E2B-900E-9DB93B77C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2400" dirty="0"/>
              <a:t>The project aims at developing a smarter version of the solar unit installed in our houses for power production. </a:t>
            </a:r>
          </a:p>
          <a:p>
            <a:pPr marL="342900" indent="-342900">
              <a:spcAft>
                <a:spcPts val="600"/>
              </a:spcAft>
            </a:pPr>
            <a:r>
              <a:rPr lang="en-US" sz="2400" dirty="0"/>
              <a:t>Solar units being installed in our households are just a basic installation, that sets up the panels and then these panel produce power which are then stored either in inverter or are transmitted to the electricity board. </a:t>
            </a:r>
          </a:p>
          <a:p>
            <a:pPr marL="342900" indent="-342900">
              <a:spcAft>
                <a:spcPts val="600"/>
              </a:spcAft>
            </a:pPr>
            <a:r>
              <a:rPr lang="en-US" sz="2400" dirty="0"/>
              <a:t>The project aims to make this into a smarter version, which would give real time updates and information to the users. </a:t>
            </a:r>
          </a:p>
          <a:p>
            <a:pPr marL="342900" indent="-342900">
              <a:spcAft>
                <a:spcPts val="600"/>
              </a:spcAft>
            </a:pPr>
            <a:r>
              <a:rPr lang="en-US" sz="2400" dirty="0"/>
              <a:t>The project is a solar power unit which would be smart enough to track the intensity of the sunlight and adjust its panels (left to right) to obtain maximum sunlight for the panels.</a:t>
            </a:r>
          </a:p>
          <a:p>
            <a:pPr marL="342900" indent="-342900">
              <a:spcAft>
                <a:spcPts val="600"/>
              </a:spcAft>
            </a:pPr>
            <a:r>
              <a:rPr lang="en-US" sz="2400" dirty="0"/>
              <a:t>User can also monitor the live production of power through a mobile app, this interface would give the user an insight on the efficiency of the power plant.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701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896C-1832-4E2B-900E-9DB93B77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65" y="1445412"/>
            <a:ext cx="11718525" cy="5459768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Hardware: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Arduino Uno R3</a:t>
            </a:r>
            <a:r>
              <a:rPr lang="en-US" sz="1800" dirty="0"/>
              <a:t>: Microcontroller board for handling the core operations.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LDRs (Light Dependent Resistors)</a:t>
            </a:r>
            <a:r>
              <a:rPr lang="en-US" sz="1800" dirty="0"/>
              <a:t>: Sensors for detecting sunlight intensity.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Servo Motor</a:t>
            </a:r>
            <a:r>
              <a:rPr lang="en-US" sz="1800" dirty="0"/>
              <a:t>: To adjust the solar panel position based on LDR readings.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ESP8266 Wi-Fi Module</a:t>
            </a:r>
            <a:r>
              <a:rPr lang="en-US" sz="1800" dirty="0"/>
              <a:t>: To enable wireless communication and send data to ThingSpeak.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Solar Panel</a:t>
            </a:r>
            <a:r>
              <a:rPr lang="en-US" sz="1800" dirty="0"/>
              <a:t>: Core component for energy harvesting.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Relay Module</a:t>
            </a:r>
            <a:r>
              <a:rPr lang="en-US" sz="1800" dirty="0"/>
              <a:t>: Optional for switching components like the solar panel or other electrical loads.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Power Supply/Battery</a:t>
            </a:r>
            <a:r>
              <a:rPr lang="en-US" sz="1800" dirty="0"/>
              <a:t>: To power the Arduino and modules.</a:t>
            </a:r>
          </a:p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4B1F12-2255-4D7C-B5A4-651F8023FDFD}"/>
              </a:ext>
            </a:extLst>
          </p:cNvPr>
          <p:cNvSpPr txBox="1">
            <a:spLocks/>
          </p:cNvSpPr>
          <p:nvPr/>
        </p:nvSpPr>
        <p:spPr>
          <a:xfrm>
            <a:off x="25745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Times New Roman" panose="02020603050405020304" pitchFamily="18" charset="0"/>
              </a:rPr>
              <a:t>B) Tech Stack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14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2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B)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Tech Stack (Cont.)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896C-1832-4E2B-900E-9DB93B77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1343818"/>
            <a:ext cx="11168110" cy="4980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Software &amp; Libraries:</a:t>
            </a:r>
          </a:p>
          <a:p>
            <a:pPr>
              <a:buFont typeface="+mj-lt"/>
              <a:buAutoNum type="arabicPeriod"/>
            </a:pPr>
            <a:r>
              <a:rPr lang="en-US" sz="1900" b="1" dirty="0"/>
              <a:t>Arduino IDE (C/C++)</a:t>
            </a:r>
            <a:r>
              <a:rPr lang="en-US" sz="1900" dirty="0"/>
              <a:t>: Primary development environment for writing and uploading code.</a:t>
            </a:r>
          </a:p>
          <a:p>
            <a:pPr>
              <a:buFont typeface="+mj-lt"/>
              <a:buAutoNum type="arabicPeriod"/>
            </a:pPr>
            <a:r>
              <a:rPr lang="en-US" sz="1900" b="1" dirty="0"/>
              <a:t>Servo.h</a:t>
            </a:r>
            <a:r>
              <a:rPr lang="en-US" sz="1900" dirty="0"/>
              <a:t>: Library for controlling the servo motor.</a:t>
            </a:r>
          </a:p>
          <a:p>
            <a:pPr>
              <a:buFont typeface="+mj-lt"/>
              <a:buAutoNum type="arabicPeriod"/>
            </a:pPr>
            <a:r>
              <a:rPr lang="en-US" sz="1900" b="1" dirty="0"/>
              <a:t>ESP8266WiFi.h</a:t>
            </a:r>
            <a:r>
              <a:rPr lang="en-US" sz="1900" dirty="0"/>
              <a:t>: For Wi-Fi communication with the ESP8266 module.</a:t>
            </a:r>
          </a:p>
          <a:p>
            <a:pPr>
              <a:buFont typeface="+mj-lt"/>
              <a:buAutoNum type="arabicPeriod"/>
            </a:pPr>
            <a:r>
              <a:rPr lang="en-US" sz="1900" b="1" dirty="0"/>
              <a:t>ThingSpeak.h</a:t>
            </a:r>
            <a:r>
              <a:rPr lang="en-US" sz="1900" dirty="0"/>
              <a:t>: Library to send data to the ThingSpeak IoT platform.</a:t>
            </a:r>
          </a:p>
          <a:p>
            <a:pPr>
              <a:buFont typeface="+mj-lt"/>
              <a:buAutoNum type="arabicPeriod"/>
            </a:pPr>
            <a:r>
              <a:rPr lang="en-US" sz="1900" b="1" dirty="0"/>
              <a:t>SoftwareSerial.h</a:t>
            </a:r>
            <a:r>
              <a:rPr lang="en-US" sz="1900" dirty="0"/>
              <a:t>: For serial communication between the Arduino and the ESP8266 module.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Cloud Platform: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ThingSpeak Server</a:t>
            </a:r>
            <a:r>
              <a:rPr lang="en-US" sz="1800" dirty="0"/>
              <a:t>: IoT analytics platform to store and visualize sensor data remotely. You’ll be sending LDR readings to ThingSpeak for real-time monitoring.</a:t>
            </a:r>
          </a:p>
          <a:p>
            <a:r>
              <a:rPr lang="en-US" sz="1800" b="1" dirty="0"/>
              <a:t>Protocols: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HTTP GET/POST</a:t>
            </a:r>
            <a:r>
              <a:rPr lang="en-US" sz="1800" dirty="0"/>
              <a:t>: Used by the ESP8266 to send data to the ThingSpeak server.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43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C) Project Circuit Diagram</a:t>
            </a:r>
          </a:p>
        </p:txBody>
      </p:sp>
      <p:pic>
        <p:nvPicPr>
          <p:cNvPr id="4" name="Content Placeholder 3" descr="C:\Users\GEOFFREY G DANIEL\Desktop\MCA Sem4\IOT Project\BlockDig.JPG">
            <a:extLst>
              <a:ext uri="{FF2B5EF4-FFF2-40B4-BE49-F238E27FC236}">
                <a16:creationId xmlns:a16="http://schemas.microsoft.com/office/drawing/2014/main" id="{E7F98B9C-BF18-4321-81A7-C26A99A19B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7652" y="1614835"/>
            <a:ext cx="7737167" cy="487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71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57" y="116550"/>
            <a:ext cx="10515600" cy="1325563"/>
          </a:xfrm>
        </p:spPr>
        <p:txBody>
          <a:bodyPr/>
          <a:lstStyle/>
          <a:p>
            <a:r>
              <a:rPr lang="en-IN" dirty="0">
                <a:latin typeface="+mn-lt"/>
              </a:rPr>
              <a:t>D) Constructed Project</a:t>
            </a:r>
          </a:p>
        </p:txBody>
      </p:sp>
      <p:pic>
        <p:nvPicPr>
          <p:cNvPr id="4" name="Content Placeholder 3" descr="WhatsApp Image 2021-02-26 at 1.06.46 PM">
            <a:extLst>
              <a:ext uri="{FF2B5EF4-FFF2-40B4-BE49-F238E27FC236}">
                <a16:creationId xmlns:a16="http://schemas.microsoft.com/office/drawing/2014/main" id="{95EA4F24-A7B1-41E7-AFA1-2693D8218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279" y="1552655"/>
            <a:ext cx="8222993" cy="49402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0299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E) Practical demo</a:t>
            </a:r>
          </a:p>
        </p:txBody>
      </p:sp>
      <p:pic>
        <p:nvPicPr>
          <p:cNvPr id="4" name="IOT-working">
            <a:hlinkClick r:id="" action="ppaction://media"/>
            <a:extLst>
              <a:ext uri="{FF2B5EF4-FFF2-40B4-BE49-F238E27FC236}">
                <a16:creationId xmlns:a16="http://schemas.microsoft.com/office/drawing/2014/main" id="{44BFA8E8-2C2A-469D-B7BA-88214BB58D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389" y="1523784"/>
            <a:ext cx="773588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1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F) Geographical Deployment</a:t>
            </a:r>
          </a:p>
        </p:txBody>
      </p:sp>
      <p:pic>
        <p:nvPicPr>
          <p:cNvPr id="4" name="image6.png" descr="ldr">
            <a:extLst>
              <a:ext uri="{FF2B5EF4-FFF2-40B4-BE49-F238E27FC236}">
                <a16:creationId xmlns:a16="http://schemas.microsoft.com/office/drawing/2014/main" id="{C40F05E1-45D9-4E9F-ACCE-C3B695A838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43137" y="1991519"/>
            <a:ext cx="7705725" cy="40195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2175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A869-59AA-42D6-A833-6A13B185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G) Data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C7F7-3F78-43F9-AF0B-A182AFCBD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35" y="1532175"/>
            <a:ext cx="8905043" cy="44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416</Words>
  <Application>Microsoft Office PowerPoint</Application>
  <PresentationFormat>Widescreen</PresentationFormat>
  <Paragraphs>36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A) What the project is about?</vt:lpstr>
      <vt:lpstr>PowerPoint Presentation</vt:lpstr>
      <vt:lpstr> B) Tech Stack (Cont.)</vt:lpstr>
      <vt:lpstr>C) Project Circuit Diagram</vt:lpstr>
      <vt:lpstr>D) Constructed Project</vt:lpstr>
      <vt:lpstr>E) Practical demo</vt:lpstr>
      <vt:lpstr>F) Geographical Deployment</vt:lpstr>
      <vt:lpstr>G) Data Collection</vt:lpstr>
      <vt:lpstr>H) Data analysis</vt:lpstr>
      <vt:lpstr>I) Data visualization</vt:lpstr>
      <vt:lpstr>J) App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Solar Panel</dc:title>
  <dc:creator>Shravan Ram</dc:creator>
  <cp:lastModifiedBy>Shravan Ram</cp:lastModifiedBy>
  <cp:revision>5</cp:revision>
  <dcterms:created xsi:type="dcterms:W3CDTF">2024-09-12T06:42:45Z</dcterms:created>
  <dcterms:modified xsi:type="dcterms:W3CDTF">2024-09-12T07:03:55Z</dcterms:modified>
</cp:coreProperties>
</file>